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8" r:id="rId2"/>
    <p:sldId id="279" r:id="rId3"/>
    <p:sldId id="280" r:id="rId4"/>
    <p:sldId id="281" r:id="rId5"/>
    <p:sldId id="28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85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Do Now- Monday, may 4, 2020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Write the question and the correct answer.</a:t>
            </a:r>
          </a:p>
          <a:p>
            <a:r>
              <a:rPr lang="en-US" sz="2800" dirty="0"/>
              <a:t>Energy is transferred by heat, light, sound as particles of matter collide. </a:t>
            </a:r>
          </a:p>
          <a:p>
            <a:pPr marL="0" indent="0">
              <a:buNone/>
            </a:pPr>
            <a:r>
              <a:rPr lang="en-US" sz="2800" dirty="0"/>
              <a:t>A) True</a:t>
            </a:r>
          </a:p>
          <a:p>
            <a:pPr marL="0" indent="0">
              <a:buNone/>
            </a:pPr>
            <a:r>
              <a:rPr lang="en-US" sz="2800" dirty="0"/>
              <a:t>B) False</a:t>
            </a:r>
          </a:p>
        </p:txBody>
      </p:sp>
    </p:spTree>
    <p:extLst>
      <p:ext uri="{BB962C8B-B14F-4D97-AF65-F5344CB8AC3E}">
        <p14:creationId xmlns:p14="http://schemas.microsoft.com/office/powerpoint/2010/main" val="27874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423563" cy="706964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Do Now- Tuesday, May 5, 2020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Write the question and the correct answer.</a:t>
            </a:r>
          </a:p>
          <a:p>
            <a:r>
              <a:rPr lang="en-US" sz="2800" dirty="0"/>
              <a:t>The wooden handle of a metal pan does not get hot. This is evidence of an energy transfer.</a:t>
            </a:r>
          </a:p>
          <a:p>
            <a:pPr marL="0" indent="0">
              <a:buNone/>
            </a:pPr>
            <a:r>
              <a:rPr lang="en-US" sz="2800" dirty="0"/>
              <a:t>a. True</a:t>
            </a:r>
          </a:p>
          <a:p>
            <a:pPr marL="0" indent="0">
              <a:buNone/>
            </a:pPr>
            <a:r>
              <a:rPr lang="en-US" sz="2800" dirty="0"/>
              <a:t>b. False</a:t>
            </a:r>
          </a:p>
        </p:txBody>
      </p:sp>
    </p:spTree>
    <p:extLst>
      <p:ext uri="{BB962C8B-B14F-4D97-AF65-F5344CB8AC3E}">
        <p14:creationId xmlns:p14="http://schemas.microsoft.com/office/powerpoint/2010/main" val="27553151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154954" y="973668"/>
            <a:ext cx="9423563" cy="706964"/>
          </a:xfrm>
        </p:spPr>
        <p:txBody>
          <a:bodyPr/>
          <a:lstStyle/>
          <a:p>
            <a:r>
              <a:rPr lang="en-US" b="1" dirty="0">
                <a:solidFill>
                  <a:srgbClr val="00B0F0"/>
                </a:solidFill>
              </a:rPr>
              <a:t>Do Now- Wednesday, may 6, 2020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54954" y="2273417"/>
            <a:ext cx="10111461" cy="37463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/>
              <a:t>Write the question and the correct answer.</a:t>
            </a:r>
          </a:p>
          <a:p>
            <a:r>
              <a:rPr lang="en-US" sz="2800" dirty="0"/>
              <a:t>Which of the following describes sound?</a:t>
            </a:r>
          </a:p>
          <a:p>
            <a:pPr marL="0" indent="0">
              <a:buNone/>
            </a:pPr>
            <a:r>
              <a:rPr lang="en-US" sz="2800" dirty="0"/>
              <a:t>a.  a form of light</a:t>
            </a:r>
          </a:p>
          <a:p>
            <a:pPr marL="0" indent="0">
              <a:buNone/>
            </a:pPr>
            <a:r>
              <a:rPr lang="en-US" sz="2800" dirty="0"/>
              <a:t>b. a wave that carries energy</a:t>
            </a:r>
          </a:p>
          <a:p>
            <a:pPr marL="0" indent="0">
              <a:buNone/>
            </a:pPr>
            <a:r>
              <a:rPr lang="en-US" sz="2800" dirty="0"/>
              <a:t>c. a kind of force</a:t>
            </a:r>
          </a:p>
          <a:p>
            <a:pPr marL="0" indent="0">
              <a:buNone/>
            </a:pPr>
            <a:r>
              <a:rPr lang="en-US" sz="2800" dirty="0"/>
              <a:t>d. a type of fuel</a:t>
            </a:r>
          </a:p>
        </p:txBody>
      </p:sp>
    </p:spTree>
    <p:extLst>
      <p:ext uri="{BB962C8B-B14F-4D97-AF65-F5344CB8AC3E}">
        <p14:creationId xmlns:p14="http://schemas.microsoft.com/office/powerpoint/2010/main" val="3290727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B0F0"/>
                </a:solidFill>
              </a:rPr>
              <a:t>Do Now- Thursday, may 7,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895" y="1571417"/>
            <a:ext cx="10515409" cy="5054669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Directions: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Read the scenario and answer questions A and B using complete sentences. </a:t>
            </a:r>
          </a:p>
          <a:p>
            <a:pPr marL="0" indent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Scenario: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Two rubber balls that have identical mass (weight) and diameter (size) are rolling down a slope. </a:t>
            </a: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Ball A is rolling twice as fast as Ball B.</a:t>
            </a: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A)  How can you tell that the balls have different amounts of energy? </a:t>
            </a: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B)  Which ball has more energy? </a:t>
            </a:r>
          </a:p>
        </p:txBody>
      </p:sp>
    </p:spTree>
    <p:extLst>
      <p:ext uri="{BB962C8B-B14F-4D97-AF65-F5344CB8AC3E}">
        <p14:creationId xmlns:p14="http://schemas.microsoft.com/office/powerpoint/2010/main" val="4094539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10817" y="365125"/>
            <a:ext cx="10942983" cy="1026353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00B0F0"/>
                </a:solidFill>
              </a:rPr>
              <a:t>Do Now- Friday, may 8, 2020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838200" y="1391478"/>
            <a:ext cx="10515600" cy="478548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Directions: Please copy the question and the correct answer only.</a:t>
            </a:r>
          </a:p>
          <a:p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b="1" dirty="0">
                <a:latin typeface="Arial" panose="020B0604020202020204" pitchFamily="34" charset="0"/>
                <a:cs typeface="Arial" panose="020B0604020202020204" pitchFamily="34" charset="0"/>
              </a:rPr>
              <a:t>Objects have potential energy because of their position or location.  Which of the following objects has potential energy? </a:t>
            </a: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lphaL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book sitting on a table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hand turning on a clock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spinning wheel on a bike</a:t>
            </a:r>
          </a:p>
          <a:p>
            <a:pPr marL="514350" indent="-514350">
              <a:buFont typeface="+mj-lt"/>
              <a:buAutoNum type="alphaLcPeriod"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 flag flapping in the wind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74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10217</TotalTime>
  <Words>271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Celestial</vt:lpstr>
      <vt:lpstr>Do Now- Monday, may 4, 2020</vt:lpstr>
      <vt:lpstr>Do Now- Tuesday, May 5, 2020</vt:lpstr>
      <vt:lpstr>Do Now- Wednesday, may 6, 2020</vt:lpstr>
      <vt:lpstr>Do Now- Thursday, may 7, 2020</vt:lpstr>
      <vt:lpstr>Do Now- Friday, may 8,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Now- Monday, January 6, 2020</dc:title>
  <dc:creator>ADRIAN D JEFFRIESBREWER</dc:creator>
  <cp:lastModifiedBy>CHABRANDY  SUTTON</cp:lastModifiedBy>
  <cp:revision>43</cp:revision>
  <dcterms:created xsi:type="dcterms:W3CDTF">2020-01-04T19:57:57Z</dcterms:created>
  <dcterms:modified xsi:type="dcterms:W3CDTF">2020-05-04T14:43:54Z</dcterms:modified>
</cp:coreProperties>
</file>